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7" r:id="rId3"/>
    <p:sldId id="259" r:id="rId4"/>
    <p:sldId id="262" r:id="rId5"/>
    <p:sldId id="257" r:id="rId6"/>
    <p:sldId id="260" r:id="rId7"/>
    <p:sldId id="261" r:id="rId8"/>
    <p:sldId id="266" r:id="rId9"/>
    <p:sldId id="265" r:id="rId10"/>
    <p:sldId id="276" r:id="rId11"/>
    <p:sldId id="274" r:id="rId12"/>
    <p:sldId id="275" r:id="rId13"/>
    <p:sldId id="278" r:id="rId14"/>
    <p:sldId id="268" r:id="rId15"/>
    <p:sldId id="269" r:id="rId16"/>
    <p:sldId id="270" r:id="rId17"/>
    <p:sldId id="272" r:id="rId18"/>
    <p:sldId id="279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B4349B-5ACB-480D-9413-291721C902F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B7F7D0-12CA-4957-AA48-EF0A33591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ABD7-285C-442E-9D0D-216ACA530333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DC36-AE3E-4D21-96AC-5DEB9A657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7702-F5D0-4A87-886E-1339E9CA1D8D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6BA-6EA8-40CB-9412-20B3B436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D8B9-5A51-4075-8F25-D0D13ED8650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84FF-49C2-4AB3-A088-3B6F17738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839A-8C4C-48D9-9EB6-2CF44EDDB8CD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CFB2-3F42-4434-AFF4-104AE6F5F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FBCA-6D5F-4223-8DED-DAC6CCCF5C1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0ED0-AF9A-48E9-A7C8-CDF5ADC1C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9E95-0E9B-4572-BEFF-36C3CD3BA512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B52D-39C7-4359-8C9D-4B1077DAE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C603-D5B0-4393-8694-C7B7F8A51FC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8BC4-BB3D-4056-90DE-464C20925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B15-37C6-4458-9320-DE53FA5C024D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A007-18DB-4766-89E4-9D612ECD0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867C-D3E7-4FD3-8669-42D08C8129F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2D81-F437-4D04-ADFF-7577012FC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3783-AAD5-4270-8968-586E5A623465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C9B6-144A-43C5-A7BD-484A8A85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56B5-38AF-451A-AD18-FE657EDE3EA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6B90-411D-487F-9871-5675989B1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2E01BC-242C-4464-95DF-31334CB15C8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191162-DB77-4BED-AAA9-5CCCEF291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>
            <a:normAutofit fontScale="90000"/>
          </a:bodyPr>
          <a:lstStyle/>
          <a:p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1800" b="1" i="1" smtClean="0"/>
              <a:t>Муниципальное автономное дошкольное образовательное  учреждение   -  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i="1" smtClean="0"/>
              <a:t>детский  сад №59 комбинированного вида «Колосок»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i="1" smtClean="0"/>
              <a:t>Кушвинского городского округа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2200" smtClean="0">
                <a:solidFill>
                  <a:srgbClr val="0070C0"/>
                </a:solidFill>
              </a:rPr>
              <a:t/>
            </a:r>
            <a:br>
              <a:rPr lang="ru-RU" sz="2200" smtClean="0">
                <a:solidFill>
                  <a:srgbClr val="0070C0"/>
                </a:solidFill>
              </a:rPr>
            </a:br>
            <a:r>
              <a:rPr lang="ru-RU" sz="3600" b="1" smtClean="0">
                <a:solidFill>
                  <a:srgbClr val="FFFF00"/>
                </a:solidFill>
                <a:latin typeface="Gabriola"/>
              </a:rPr>
              <a:t>Педагогический проект ЭКОКОЛОБОК</a:t>
            </a:r>
            <a:r>
              <a:rPr lang="ru-RU" sz="2200" b="1" smtClean="0">
                <a:solidFill>
                  <a:srgbClr val="FFFF00"/>
                </a:solidFill>
              </a:rPr>
              <a:t/>
            </a:r>
            <a:br>
              <a:rPr lang="ru-RU" sz="2200" b="1" smtClean="0">
                <a:solidFill>
                  <a:srgbClr val="FFFF00"/>
                </a:solidFill>
              </a:rPr>
            </a:br>
            <a:r>
              <a:rPr lang="ru-RU" sz="3200" b="1" i="1" smtClean="0">
                <a:solidFill>
                  <a:srgbClr val="FFFF00"/>
                </a:solidFill>
              </a:rPr>
              <a:t>«В согласии жить со зверями и птицами – значит ответственно к ним относиться!»</a:t>
            </a:r>
            <a:r>
              <a:rPr lang="ru-RU" sz="3600" smtClean="0">
                <a:solidFill>
                  <a:srgbClr val="FFFF00"/>
                </a:solidFill>
              </a:rPr>
              <a:t/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1600" b="1" i="1" smtClean="0">
                <a:solidFill>
                  <a:srgbClr val="FFFF00"/>
                </a:solidFill>
              </a:rPr>
              <a:t/>
            </a:r>
            <a:br>
              <a:rPr lang="ru-RU" sz="1600" b="1" i="1" smtClean="0">
                <a:solidFill>
                  <a:srgbClr val="FFFF00"/>
                </a:solidFill>
              </a:rPr>
            </a:br>
            <a:r>
              <a:rPr lang="ru-RU" sz="1600" i="1" smtClean="0">
                <a:solidFill>
                  <a:srgbClr val="FFFF00"/>
                </a:solidFill>
              </a:rPr>
              <a:t/>
            </a:r>
            <a:br>
              <a:rPr lang="ru-RU" sz="1600" i="1" smtClean="0">
                <a:solidFill>
                  <a:srgbClr val="FFFF00"/>
                </a:solidFill>
              </a:rPr>
            </a:br>
            <a:r>
              <a:rPr lang="ru-RU" sz="1600" i="1" smtClean="0">
                <a:solidFill>
                  <a:srgbClr val="FFFF00"/>
                </a:solidFill>
              </a:rPr>
              <a:t>                                                                                  </a:t>
            </a:r>
            <a:br>
              <a:rPr lang="ru-RU" sz="1600" i="1" smtClean="0">
                <a:solidFill>
                  <a:srgbClr val="FFFF00"/>
                </a:solidFill>
              </a:rPr>
            </a:br>
            <a:r>
              <a:rPr lang="ru-RU" sz="2400" b="1" i="1" smtClean="0">
                <a:solidFill>
                  <a:srgbClr val="FFFF00"/>
                </a:solidFill>
              </a:rPr>
              <a:t>Презентацию подготовили воспитатели: 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2400" b="1" i="1" smtClean="0">
                <a:solidFill>
                  <a:srgbClr val="FFFF00"/>
                </a:solidFill>
              </a:rPr>
              <a:t>                                                   Меньшикова И.М.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2400" b="1" i="1" smtClean="0">
                <a:solidFill>
                  <a:srgbClr val="FFFF00"/>
                </a:solidFill>
              </a:rPr>
              <a:t>                                          Дягилева Л.Н.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1600" i="1" smtClean="0"/>
              <a:t/>
            </a:r>
            <a:br>
              <a:rPr lang="ru-RU" sz="1600" i="1" smtClean="0"/>
            </a:br>
            <a:r>
              <a:rPr lang="ru-RU" sz="1600" i="1" smtClean="0"/>
              <a:t>                                                                                                                     </a:t>
            </a:r>
            <a:r>
              <a:rPr lang="ru-RU" sz="2200" smtClean="0"/>
              <a:t> </a:t>
            </a:r>
            <a:br>
              <a:rPr lang="ru-RU" sz="22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2200" smtClean="0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508500"/>
            <a:ext cx="13287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2463"/>
            <a:ext cx="14938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5715000"/>
            <a:ext cx="12795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589588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0" y="5862638"/>
            <a:ext cx="8588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5286375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6050" y="586263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929188"/>
            <a:ext cx="500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5429250"/>
            <a:ext cx="506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25" y="5070475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7763" y="4710113"/>
            <a:ext cx="457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5448300"/>
            <a:ext cx="2146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6"/>
          <p:cNvSpPr>
            <a:spLocks noChangeArrowheads="1"/>
          </p:cNvSpPr>
          <p:nvPr/>
        </p:nvSpPr>
        <p:spPr bwMode="auto">
          <a:xfrm>
            <a:off x="2073275" y="5664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МАДОУ № 59</a:t>
            </a:r>
          </a:p>
          <a:p>
            <a:pPr algn="ctr"/>
            <a:r>
              <a:rPr lang="ru-RU" b="1" i="1">
                <a:latin typeface="Calibri" pitchFamily="34" charset="0"/>
              </a:rPr>
              <a:t>г. КУШВА 2014г.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827584" y="260350"/>
            <a:ext cx="763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Библиотека «Открой веселый мир фермы»</a:t>
            </a:r>
          </a:p>
        </p:txBody>
      </p:sp>
      <p:pic>
        <p:nvPicPr>
          <p:cNvPr id="22530" name="Picture 2" descr="C:\Users\123\Desktop\фото дет. с животными\фото наши любимцы\Фото-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196752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123\Desktop\фото дет. с животными\фото наши любимцы\Фото-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1630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755576" y="115888"/>
            <a:ext cx="7560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Выставка «ДОМАШНИЕ ЛЮБИМЦЫ» </a:t>
            </a:r>
          </a:p>
        </p:txBody>
      </p:sp>
      <p:pic>
        <p:nvPicPr>
          <p:cNvPr id="23554" name="Picture 6" descr="C:\Users\123\Desktop\фото дет. с животными\фото наши любимцы\Фото-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16338"/>
            <a:ext cx="37195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123\Desktop\фото дет. с животными\фото наши любимцы\Фото-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336675"/>
            <a:ext cx="4860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D:\ВСЕ ФОТО\ФОТО ДЕТИ ДОУ\ферма фото\Фото-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873" y="1265887"/>
            <a:ext cx="3682685" cy="27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187450" y="188913"/>
            <a:ext cx="626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Сюжетно – ролевая игра 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Calibri" pitchFamily="34" charset="0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Домик в деревне» </a:t>
            </a:r>
          </a:p>
        </p:txBody>
      </p:sp>
      <p:pic>
        <p:nvPicPr>
          <p:cNvPr id="24579" name="Picture 2" descr="C:\Users\123\Desktop\фото дет. с животными\фото наши любимцы\Фото-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804" y="4027901"/>
            <a:ext cx="3384376" cy="281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ВСЕ ФОТО\ФОТО ДЕТИ ДОУ\ферма фото\Фото-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3" y="1265888"/>
            <a:ext cx="3688226" cy="27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 ферме у </a:t>
            </a:r>
            <a:r>
              <a:rPr lang="ru-RU" dirty="0" err="1" smtClean="0">
                <a:solidFill>
                  <a:srgbClr val="7030A0"/>
                </a:solidFill>
              </a:rPr>
              <a:t>Л.Н.Воробьевой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Users\123\Desktop\фото дет. с животными\зах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дет. с животными\соня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7689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23\Desktop\фото дет. с животными\ник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3570"/>
            <a:ext cx="3960440" cy="29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Users\123\Desktop\фото дет. с животными\фото наши любимцы\Фото-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46514"/>
            <a:ext cx="3867921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C:\Users\123\Desktop\фото дет. с животными\фото наши любимцы\Фото-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846513"/>
            <a:ext cx="36242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128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Библиотека «Веселая ферма у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Василия и Василисы»</a:t>
            </a:r>
            <a:endParaRPr lang="ru-RU" sz="2800" dirty="0"/>
          </a:p>
        </p:txBody>
      </p:sp>
      <p:pic>
        <p:nvPicPr>
          <p:cNvPr id="2050" name="Picture 2" descr="C:\Users\123\Desktop\фото дет. с животными\фото наши любимцы\Фото-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35656"/>
            <a:ext cx="3546180" cy="26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фото дет. с животными\фото наши любимцы\Фото-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" y="1035657"/>
            <a:ext cx="3599632" cy="26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Итог работы над проектом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400" dirty="0" smtClean="0"/>
              <a:t>Выставка </a:t>
            </a:r>
            <a:r>
              <a:rPr lang="ru-RU" sz="2400" b="1" dirty="0" smtClean="0"/>
              <a:t>«Веселый мир фермы»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/>
              <a:t>Презентация на тему: </a:t>
            </a:r>
            <a:r>
              <a:rPr lang="ru-RU" sz="2400" b="1" i="1" dirty="0">
                <a:solidFill>
                  <a:srgbClr val="1E1C11"/>
                </a:solidFill>
              </a:rPr>
              <a:t>«В согласии жить со зверями и птицами – значит ответственно к ним относиться!»</a:t>
            </a:r>
            <a:endParaRPr lang="ru-RU" sz="2400" b="1" dirty="0"/>
          </a:p>
          <a:p>
            <a:pPr>
              <a:buFont typeface="Arial" charset="0"/>
              <a:buBlip>
                <a:blip r:embed="rId2"/>
              </a:buBlip>
            </a:pPr>
            <a:endParaRPr lang="ru-RU" sz="24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ru-RU" sz="2400" dirty="0" smtClean="0"/>
              <a:t>Развлекательная программа для детей и родителей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b="1" dirty="0" smtClean="0"/>
              <a:t>«Веселый мир фермы»</a:t>
            </a:r>
          </a:p>
          <a:p>
            <a:pPr>
              <a:lnSpc>
                <a:spcPct val="80000"/>
              </a:lnSpc>
            </a:pPr>
            <a:endParaRPr lang="ru-RU" sz="10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789669"/>
            <a:ext cx="3602112" cy="27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1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4137" y="789669"/>
            <a:ext cx="3518046" cy="269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01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506333"/>
            <a:ext cx="4254599" cy="31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16633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Выставка детских рисунков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родителями: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ru-RU" smtClean="0"/>
              <a:t>Привлечение к оказанию помощи в сборе иллюстративного материала, раскрасок, мультфильмов, презентаций по теме проекта.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mtClean="0"/>
              <a:t>Консультации на темы: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«Домашнее животное и ребёнок»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«Зачем ребёнку домашнее животное?»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«Дети и домашние животные. Кто, когда и зачем»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\Desktop\фото дет. с животными\фото наши любимцы\Фото-000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89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фото дет. с животными\фото наши любимцы\Фото-000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24744"/>
            <a:ext cx="4151312" cy="31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Выводы: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Проект “Домашние животные» был направлен на расширение знаний детей об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особенностях домашних животных, их роли в жизни человека.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В результате проведенной работы дошкольники понимают и знают: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что домашние животные играют  в  жизни человека важную роль.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как ухаживать за домашними животными, где живут, чем питаются.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В результате проведенной работы отмечено: </a:t>
            </a: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Развитие у детей устойчивого интереса к представителям животного мира – домашним животным.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Активное включение родителей в педагогический процесс ДОУ, укрепление заинтересованности в сотрудничестве с детским садом.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Можно сделать вывод, что благодаря проведённым занятиям, беседам,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игровой деятельности произошло закрепление и улучшение знаний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детей по данной теме</a:t>
            </a:r>
            <a:r>
              <a:rPr lang="ru-RU" sz="3600" i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Участники проекта: дети, воспитатели и родители старшей группы МАДОУ №59</a:t>
            </a:r>
          </a:p>
        </p:txBody>
      </p:sp>
      <p:pic>
        <p:nvPicPr>
          <p:cNvPr id="31748" name="Picture 2" descr="C:\Users\123\Desktop\отчет за 6 мес. фото\фото наши любимцы\Фото-0017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1844824"/>
            <a:ext cx="6385297" cy="47880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600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проекта:</a:t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старшей группы, воспитатели, родители.</a:t>
            </a:r>
            <a:r>
              <a:rPr lang="ru-RU" sz="31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i="1" dirty="0">
                <a:solidFill>
                  <a:schemeClr val="accent3">
                    <a:lumMod val="50000"/>
                  </a:schemeClr>
                </a:solidFill>
              </a:rPr>
              <a:t>Название команды: </a:t>
            </a:r>
            <a:r>
              <a:rPr lang="ru-RU" sz="2200" b="1" i="1" dirty="0">
                <a:solidFill>
                  <a:srgbClr val="7030A0"/>
                </a:solidFill>
              </a:rPr>
              <a:t/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7030A0"/>
                </a:solidFill>
              </a:rPr>
              <a:t>«Юные любители </a:t>
            </a:r>
            <a:br>
              <a:rPr lang="ru-RU" sz="2700" b="1" i="1" dirty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7030A0"/>
                </a:solidFill>
              </a:rPr>
              <a:t>домашних животных»</a:t>
            </a:r>
            <a:r>
              <a:rPr lang="ru-RU" sz="2200" b="1" i="1" dirty="0">
                <a:solidFill>
                  <a:srgbClr val="7030A0"/>
                </a:solidFill>
              </a:rPr>
              <a:t/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Наш девиз:</a:t>
            </a:r>
            <a:b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«Домашних животных я очень люблю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Кормлю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, берегу и ласкаю. </a:t>
            </a:r>
            <a:b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        Собаку и кошку, козу и свинью</a:t>
            </a:r>
            <a:b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 Друзьями своими считаю»</a:t>
            </a:r>
            <a:r>
              <a:rPr lang="ru-RU" sz="2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5" descr="69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960" y="4509120"/>
            <a:ext cx="1800225" cy="1441450"/>
          </a:xfrm>
        </p:spPr>
      </p:pic>
      <p:pic>
        <p:nvPicPr>
          <p:cNvPr id="15363" name="Picture 2" descr="C:\Users\123\Desktop\отчет за 6 мес. фото\фото наши любимцы\Фото-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3846871"/>
            <a:ext cx="3960440" cy="297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55178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 проекта: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познавательный, групповой, краткосрочный.</a:t>
            </a:r>
            <a:b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Содержимое 3" descr="247356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084763"/>
            <a:ext cx="936625" cy="1300162"/>
          </a:xfrm>
        </p:spPr>
      </p:pic>
      <p:pic>
        <p:nvPicPr>
          <p:cNvPr id="16387" name="Picture 2" descr="C:\Users\123\Desktop\фото дет. с животными\фото наши любимцы\Фото-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374128"/>
            <a:ext cx="5976764" cy="448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072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Воспитание бережного и заботливого отношения к животным имеет большое значение в дошкольный период в жизни ребенка.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Мир животных чрезвычайно привлекателен, животные в доме - важный фактор воспитания.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 не может быть добрым человек, который не любит животных, который никогда не проявил о них заботу.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Вовлекая ребенка в совместную деятельность по уходу за домашними питомцами, взрослые развивают в нем чуткость, побуждают к сочувствию, воспитывают готовность помогать делом.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7411" name="Рисунок 4" descr="0b1db9762b2415070711e6c0a14636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072063"/>
            <a:ext cx="1944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123\Desktop\фото дет. с животными\фото наши любимцы\Фото-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988" y="38608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62660" cy="2736304"/>
          </a:xfrm>
        </p:spPr>
        <p:txBody>
          <a:bodyPr rtlCol="0">
            <a:prstTxWarp prst="textPlain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 создание условий для формирования основ экологической культуры у детей дошкольного возраста, развития личностно-значимого отношения к природе, к домашним животным</a:t>
            </a:r>
            <a:r>
              <a:rPr lang="ru-RU" b="1" i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i="1" dirty="0"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6" name="Содержимое 5" descr="zpcic1okre_2krota.r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437063"/>
            <a:ext cx="2401887" cy="2151062"/>
          </a:xfrm>
        </p:spPr>
      </p:pic>
      <p:pic>
        <p:nvPicPr>
          <p:cNvPr id="18435" name="Picture 2" descr="C:\Users\123\Desktop\фото дет. с животными\фото наши любимцы\Фото-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050110"/>
            <a:ext cx="4752900" cy="35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endParaRPr lang="ru-RU" b="1" i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80728"/>
            <a:ext cx="8229600" cy="5662982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Развитие знаний экологического содержания, отражающих взаимосвязи в природе, место и роль человека во взаимоотношениях с природой и миром домашних животных.</a:t>
            </a:r>
            <a:endParaRPr lang="ru-RU" sz="2000" b="1" i="1" cap="all" dirty="0">
              <a:ln w="0"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Воспитывать гуманное отношение к животным.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post25206_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08500"/>
            <a:ext cx="25241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123\Desktop\фото дет. с животными\сон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4811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123\Desktop\фото дет. с животными\никит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121025"/>
            <a:ext cx="38433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88641"/>
            <a:ext cx="8229600" cy="616929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Формы и методы работы по проекту: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</a:rPr>
              <a:t>В согласии жить со зверями и птицами – значит ответственно к ним относиться!»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НОД по ФЦКМ по темам: «На бабушкином дворе», «На птичьем дворе», «Кошка и собака - наши милые друзья».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Экскурсия на  фермерское хозяйство к Воробьевой Л.Н.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Альбом детских рассказов и рисунков «Наши любимцы»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Макет «На ферме у Василия и Василисы»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Библиотека «Открой веселый мир фермы»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Выставка «Домашние животные».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Центр дидактической игры «Угадай и назови», «Мамы и их детки», «Кто кем станет?», «Чем накормить? », «Домашние или дикие?».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 Развлекательная программа для детей и родителей «Веселый мир фермы»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Презентация на тему: </a:t>
            </a:r>
            <a:r>
              <a:rPr lang="ru-RU" sz="2100" b="1" i="1" dirty="0" smtClean="0">
                <a:solidFill>
                  <a:srgbClr val="1E1C11"/>
                </a:solidFill>
              </a:rPr>
              <a:t>«В согласии жить со зверями и птицами – значит ответственно к ним относиться!»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123\Desktop\отчет за 6 мес. фото\фото наши любимцы\Фото-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39957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123\Desktop\фото дет. с животными\фото наши любимцы\Фото-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396716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331640" y="260350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Подбор иллюстративного материала по теме «Домашние животные</a:t>
            </a:r>
            <a:r>
              <a:rPr lang="ru-RU" sz="2800" dirty="0" smtClean="0">
                <a:solidFill>
                  <a:srgbClr val="7030A0"/>
                </a:solidFill>
                <a:latin typeface="Calibri" pitchFamily="34" charset="0"/>
              </a:rPr>
              <a:t>»</a:t>
            </a:r>
            <a:endParaRPr lang="ru-RU" sz="2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1508" name="Picture 3" descr="C:\Users\123\Desktop\фото дет. с животными\фото наши любимцы\Фото-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8588" y="1268413"/>
            <a:ext cx="35909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433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Муниципальное автономное дошкольное образовательное  учреждение   -    детский  сад №59 комбинированного вида «Колосок» Кушвинского городского округа  Педагогический проект ЭКОКОЛОБОК «В согласии жить со зверями и птицами – значит ответственно к ним относиться!»                                                                                      Презентацию подготовили воспитатели:                                                     Меньшикова И.М.                                           Дягилева Л.Н.                                                                                                                                  </vt:lpstr>
      <vt:lpstr>Участники проекта: дети, воспитатели и родители старшей группы МАДОУ №59</vt:lpstr>
      <vt:lpstr>  Участники проекта: дети старшей группы, воспитатели, родители. Название команды:  «Юные любители  домашних животных» Наш девиз:             «Домашних животных я очень люблю  Кормлю, берегу и ласкаю.          Собаку и кошку, козу и свинью  Друзьями своими считаю»  </vt:lpstr>
      <vt:lpstr>Вид проекта:  познавательный, групповой, краткосрочный. </vt:lpstr>
      <vt:lpstr>Актуальность</vt:lpstr>
      <vt:lpstr>Цель проекта: создание условий для формирования основ экологической культуры у детей дошкольного возраста, развития личностно-значимого отношения к природе, к домашним животным.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ферме у Л.Н.Воробьевой</vt:lpstr>
      <vt:lpstr>Презентация PowerPoint</vt:lpstr>
      <vt:lpstr>Презентация PowerPoint</vt:lpstr>
      <vt:lpstr>Презентация PowerPoint</vt:lpstr>
      <vt:lpstr>Работа с родителями: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«Домашние животные» Образовательная область: Познание. Автор проекта: Глинцова Юлия Геннадиевна. МБДОУ д/с № 14 2013г.</dc:title>
  <dc:creator>User</dc:creator>
  <cp:lastModifiedBy>123</cp:lastModifiedBy>
  <cp:revision>53</cp:revision>
  <dcterms:created xsi:type="dcterms:W3CDTF">2013-03-26T18:20:46Z</dcterms:created>
  <dcterms:modified xsi:type="dcterms:W3CDTF">2014-03-24T13:28:24Z</dcterms:modified>
</cp:coreProperties>
</file>